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1" r:id="rId1"/>
  </p:sldMasterIdLst>
  <p:notesMasterIdLst>
    <p:notesMasterId r:id="rId17"/>
  </p:notesMasterIdLst>
  <p:handoutMasterIdLst>
    <p:handoutMasterId r:id="rId18"/>
  </p:handoutMasterIdLst>
  <p:sldIdLst>
    <p:sldId id="988" r:id="rId2"/>
    <p:sldId id="1021" r:id="rId3"/>
    <p:sldId id="1010" r:id="rId4"/>
    <p:sldId id="987" r:id="rId5"/>
    <p:sldId id="909" r:id="rId6"/>
    <p:sldId id="1011" r:id="rId7"/>
    <p:sldId id="1014" r:id="rId8"/>
    <p:sldId id="1012" r:id="rId9"/>
    <p:sldId id="1013" r:id="rId10"/>
    <p:sldId id="1016" r:id="rId11"/>
    <p:sldId id="1017" r:id="rId12"/>
    <p:sldId id="1018" r:id="rId13"/>
    <p:sldId id="1019" r:id="rId14"/>
    <p:sldId id="1020" r:id="rId15"/>
    <p:sldId id="1022" r:id="rId16"/>
  </p:sldIdLst>
  <p:sldSz cx="12192000" cy="6858000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  <a:srgbClr val="630173"/>
    <a:srgbClr val="98C0E4"/>
    <a:srgbClr val="FFCC66"/>
    <a:srgbClr val="98FFD5"/>
    <a:srgbClr val="720185"/>
    <a:srgbClr val="5C016B"/>
    <a:srgbClr val="3D0147"/>
    <a:srgbClr val="660066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Estilo Médio 3 - Ênfas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4C1A8A3-306A-4EB7-A6B1-4F7E0EB9C5D6}" styleName="Estilo Médio 3 - Ênfase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D7AC3CCA-C797-4891-BE02-D94E43425B78}" styleName="Estilo Mé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A488322-F2BA-4B5B-9748-0D474271808F}" styleName="Estilo Médio 3 - Ênfas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16D9F66E-5EB9-4882-86FB-DCBF35E3C3E4}" styleName="Estilo Médio 4 - Ênfas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2838BEF-8BB2-4498-84A7-C5851F593DF1}" styleName="Estilo Médio 4 - Ênfas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609" autoAdjust="0"/>
    <p:restoredTop sz="94342" autoAdjust="0"/>
  </p:normalViewPr>
  <p:slideViewPr>
    <p:cSldViewPr snapToGrid="0">
      <p:cViewPr>
        <p:scale>
          <a:sx n="70" d="100"/>
          <a:sy n="70" d="100"/>
        </p:scale>
        <p:origin x="186" y="67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767B5E-A0A0-45C8-BBD6-7250E32905A5}" type="datetimeFigureOut">
              <a:rPr lang="pt-BR" smtClean="0"/>
              <a:t>12/10/2016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7E2290-8217-4931-95DD-2CDF20CDE10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020648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16639B-3B4C-4C72-80AD-48F59F1E092B}" type="datetimeFigureOut">
              <a:rPr lang="pt-BR" smtClean="0"/>
              <a:t>12/10/2016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E2FBE3-F701-4B19-A754-E5F9B3B1D3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31366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3326" y="5935860"/>
            <a:ext cx="612888" cy="796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003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3326" y="5935860"/>
            <a:ext cx="612888" cy="796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580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862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4101D-5377-491C-99E9-EE8BC663F206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12/10/2016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4235D-214B-4F62-B612-398340907C94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003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2409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3326" y="5935860"/>
            <a:ext cx="612888" cy="796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081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6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A4101D-5377-491C-99E9-EE8BC663F206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12/10/2016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6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6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4235D-214B-4F62-B612-398340907C94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306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  <p:sldLayoutId id="2147483815" r:id="rId4"/>
    <p:sldLayoutId id="2147483826" r:id="rId5"/>
    <p:sldLayoutId id="2147483827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18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9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aixaDeTexto 15"/>
          <p:cNvSpPr txBox="1"/>
          <p:nvPr/>
        </p:nvSpPr>
        <p:spPr>
          <a:xfrm>
            <a:off x="0" y="2724345"/>
            <a:ext cx="12192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5º MOMENTO</a:t>
            </a:r>
          </a:p>
          <a:p>
            <a:pPr algn="ctr"/>
            <a:r>
              <a:rPr lang="pt-BR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Executar </a:t>
            </a:r>
            <a:r>
              <a:rPr lang="pt-BR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 atividades</a:t>
            </a:r>
          </a:p>
        </p:txBody>
      </p:sp>
    </p:spTree>
    <p:extLst>
      <p:ext uri="{BB962C8B-B14F-4D97-AF65-F5344CB8AC3E}">
        <p14:creationId xmlns:p14="http://schemas.microsoft.com/office/powerpoint/2010/main" val="3366188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tângulo 54"/>
          <p:cNvSpPr/>
          <p:nvPr/>
        </p:nvSpPr>
        <p:spPr>
          <a:xfrm>
            <a:off x="3187085" y="3942965"/>
            <a:ext cx="45719" cy="113358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1" name="Retângulo 30"/>
          <p:cNvSpPr/>
          <p:nvPr/>
        </p:nvSpPr>
        <p:spPr>
          <a:xfrm>
            <a:off x="3179703" y="2431198"/>
            <a:ext cx="53100" cy="57295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61" name="Imagem 6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162" y="1711997"/>
            <a:ext cx="11053838" cy="3535482"/>
          </a:xfrm>
          <a:prstGeom prst="rect">
            <a:avLst/>
          </a:prstGeom>
        </p:spPr>
      </p:pic>
      <p:sp>
        <p:nvSpPr>
          <p:cNvPr id="28" name="Retângulo 27"/>
          <p:cNvSpPr/>
          <p:nvPr/>
        </p:nvSpPr>
        <p:spPr>
          <a:xfrm rot="16200000" flipH="1">
            <a:off x="3609899" y="781652"/>
            <a:ext cx="45719" cy="81466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9" name="Retângulo 28"/>
          <p:cNvSpPr/>
          <p:nvPr/>
        </p:nvSpPr>
        <p:spPr>
          <a:xfrm rot="16200000" flipH="1">
            <a:off x="3609900" y="2046724"/>
            <a:ext cx="45719" cy="81466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0" name="Retângulo 29"/>
          <p:cNvSpPr/>
          <p:nvPr/>
        </p:nvSpPr>
        <p:spPr>
          <a:xfrm rot="16200000" flipH="1">
            <a:off x="3609899" y="145523"/>
            <a:ext cx="45719" cy="81466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32" name="Conector reto 31"/>
          <p:cNvCxnSpPr/>
          <p:nvPr/>
        </p:nvCxnSpPr>
        <p:spPr>
          <a:xfrm>
            <a:off x="4253666" y="2565698"/>
            <a:ext cx="3188927" cy="0"/>
          </a:xfrm>
          <a:prstGeom prst="line">
            <a:avLst/>
          </a:prstGeom>
          <a:ln w="127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to 32"/>
          <p:cNvCxnSpPr/>
          <p:nvPr/>
        </p:nvCxnSpPr>
        <p:spPr>
          <a:xfrm>
            <a:off x="4253666" y="1575558"/>
            <a:ext cx="3188927" cy="0"/>
          </a:xfrm>
          <a:prstGeom prst="line">
            <a:avLst/>
          </a:prstGeom>
          <a:ln w="127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tângulo 33"/>
          <p:cNvSpPr/>
          <p:nvPr/>
        </p:nvSpPr>
        <p:spPr>
          <a:xfrm rot="16200000" flipH="1">
            <a:off x="3609899" y="1417780"/>
            <a:ext cx="45719" cy="81466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5" name="Imagem 3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6193" y="178833"/>
            <a:ext cx="3992742" cy="749350"/>
          </a:xfrm>
          <a:prstGeom prst="rect">
            <a:avLst/>
          </a:prstGeom>
        </p:spPr>
      </p:pic>
      <p:pic>
        <p:nvPicPr>
          <p:cNvPr id="36" name="Imagem 3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6193" y="806650"/>
            <a:ext cx="3992742" cy="749350"/>
          </a:xfrm>
          <a:prstGeom prst="rect">
            <a:avLst/>
          </a:prstGeom>
        </p:spPr>
      </p:pic>
      <p:pic>
        <p:nvPicPr>
          <p:cNvPr id="37" name="Imagem 3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6193" y="1444539"/>
            <a:ext cx="3992742" cy="749350"/>
          </a:xfrm>
          <a:prstGeom prst="rect">
            <a:avLst/>
          </a:prstGeom>
        </p:spPr>
      </p:pic>
      <p:pic>
        <p:nvPicPr>
          <p:cNvPr id="38" name="Imagem 3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6193" y="2071530"/>
            <a:ext cx="3992742" cy="749350"/>
          </a:xfrm>
          <a:prstGeom prst="rect">
            <a:avLst/>
          </a:prstGeom>
        </p:spPr>
      </p:pic>
      <p:sp>
        <p:nvSpPr>
          <p:cNvPr id="39" name="CaixaDeTexto 38"/>
          <p:cNvSpPr txBox="1"/>
          <p:nvPr/>
        </p:nvSpPr>
        <p:spPr>
          <a:xfrm>
            <a:off x="4100311" y="286515"/>
            <a:ext cx="38286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Onde atuamos?</a:t>
            </a:r>
          </a:p>
        </p:txBody>
      </p:sp>
      <p:sp>
        <p:nvSpPr>
          <p:cNvPr id="40" name="CaixaDeTexto 39"/>
          <p:cNvSpPr txBox="1"/>
          <p:nvPr/>
        </p:nvSpPr>
        <p:spPr>
          <a:xfrm>
            <a:off x="4100309" y="1547657"/>
            <a:ext cx="38286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Para que existimos?</a:t>
            </a:r>
          </a:p>
        </p:txBody>
      </p:sp>
      <p:sp>
        <p:nvSpPr>
          <p:cNvPr id="41" name="CaixaDeTexto 40"/>
          <p:cNvSpPr txBox="1"/>
          <p:nvPr/>
        </p:nvSpPr>
        <p:spPr>
          <a:xfrm>
            <a:off x="4100309" y="2160606"/>
            <a:ext cx="38286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Por que existimos?</a:t>
            </a:r>
          </a:p>
        </p:txBody>
      </p:sp>
      <p:sp>
        <p:nvSpPr>
          <p:cNvPr id="42" name="CaixaDeTexto 41"/>
          <p:cNvSpPr txBox="1"/>
          <p:nvPr/>
        </p:nvSpPr>
        <p:spPr>
          <a:xfrm>
            <a:off x="4100310" y="908410"/>
            <a:ext cx="3828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Para quem existimos?</a:t>
            </a:r>
          </a:p>
        </p:txBody>
      </p:sp>
      <p:sp>
        <p:nvSpPr>
          <p:cNvPr id="43" name="Retângulo 42"/>
          <p:cNvSpPr/>
          <p:nvPr/>
        </p:nvSpPr>
        <p:spPr>
          <a:xfrm>
            <a:off x="3179703" y="1800808"/>
            <a:ext cx="45719" cy="91148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4" name="Retângulo 43"/>
          <p:cNvSpPr/>
          <p:nvPr/>
        </p:nvSpPr>
        <p:spPr>
          <a:xfrm>
            <a:off x="3179703" y="1165136"/>
            <a:ext cx="45719" cy="91148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5" name="Retângulo 44"/>
          <p:cNvSpPr/>
          <p:nvPr/>
        </p:nvSpPr>
        <p:spPr>
          <a:xfrm>
            <a:off x="3179703" y="529464"/>
            <a:ext cx="45719" cy="91148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6" name="Retângulo 45"/>
          <p:cNvSpPr/>
          <p:nvPr/>
        </p:nvSpPr>
        <p:spPr>
          <a:xfrm rot="16200000" flipH="1">
            <a:off x="3617280" y="4646359"/>
            <a:ext cx="45719" cy="81466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7" name="Retângulo 46"/>
          <p:cNvSpPr/>
          <p:nvPr/>
        </p:nvSpPr>
        <p:spPr>
          <a:xfrm rot="16200000" flipH="1">
            <a:off x="3617279" y="5265591"/>
            <a:ext cx="45719" cy="81466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8" name="Retângulo 47"/>
          <p:cNvSpPr/>
          <p:nvPr/>
        </p:nvSpPr>
        <p:spPr>
          <a:xfrm rot="16200000" flipH="1">
            <a:off x="3617280" y="5864504"/>
            <a:ext cx="45719" cy="81466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49" name="Imagem 4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9553" y="4692283"/>
            <a:ext cx="5223418" cy="709286"/>
          </a:xfrm>
          <a:prstGeom prst="rect">
            <a:avLst/>
          </a:prstGeom>
        </p:spPr>
      </p:pic>
      <p:sp>
        <p:nvSpPr>
          <p:cNvPr id="50" name="CaixaDeTexto 49"/>
          <p:cNvSpPr txBox="1"/>
          <p:nvPr/>
        </p:nvSpPr>
        <p:spPr>
          <a:xfrm>
            <a:off x="4114832" y="4774356"/>
            <a:ext cx="5233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Como a comunidade é vista?</a:t>
            </a:r>
          </a:p>
        </p:txBody>
      </p:sp>
      <p:pic>
        <p:nvPicPr>
          <p:cNvPr id="51" name="Imagem 5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9553" y="5318397"/>
            <a:ext cx="7176581" cy="714134"/>
          </a:xfrm>
          <a:prstGeom prst="rect">
            <a:avLst/>
          </a:prstGeom>
        </p:spPr>
      </p:pic>
      <p:sp>
        <p:nvSpPr>
          <p:cNvPr id="52" name="CaixaDeTexto 51"/>
          <p:cNvSpPr txBox="1"/>
          <p:nvPr/>
        </p:nvSpPr>
        <p:spPr>
          <a:xfrm>
            <a:off x="4107690" y="5390995"/>
            <a:ext cx="72472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Como a comunidade gostaria de ser vista?</a:t>
            </a:r>
          </a:p>
        </p:txBody>
      </p:sp>
      <p:pic>
        <p:nvPicPr>
          <p:cNvPr id="53" name="Imagem 5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650" y="5919725"/>
            <a:ext cx="5223414" cy="709286"/>
          </a:xfrm>
          <a:prstGeom prst="rect">
            <a:avLst/>
          </a:prstGeom>
        </p:spPr>
      </p:pic>
      <p:sp>
        <p:nvSpPr>
          <p:cNvPr id="54" name="CaixaDeTexto 53"/>
          <p:cNvSpPr txBox="1"/>
          <p:nvPr/>
        </p:nvSpPr>
        <p:spPr>
          <a:xfrm>
            <a:off x="4114832" y="6007688"/>
            <a:ext cx="5080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Quais são os nossos valores?</a:t>
            </a:r>
          </a:p>
        </p:txBody>
      </p:sp>
      <p:sp>
        <p:nvSpPr>
          <p:cNvPr id="56" name="Retângulo 55"/>
          <p:cNvSpPr/>
          <p:nvPr/>
        </p:nvSpPr>
        <p:spPr>
          <a:xfrm>
            <a:off x="3187084" y="4784299"/>
            <a:ext cx="45719" cy="91148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7" name="Retângulo 56"/>
          <p:cNvSpPr/>
          <p:nvPr/>
        </p:nvSpPr>
        <p:spPr>
          <a:xfrm>
            <a:off x="3187084" y="5383212"/>
            <a:ext cx="45719" cy="91148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4" name="CaixaDeTexto 63"/>
          <p:cNvSpPr txBox="1"/>
          <p:nvPr/>
        </p:nvSpPr>
        <p:spPr>
          <a:xfrm>
            <a:off x="2549778" y="3232803"/>
            <a:ext cx="54613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Assumir</a:t>
            </a:r>
          </a:p>
        </p:txBody>
      </p:sp>
      <p:pic>
        <p:nvPicPr>
          <p:cNvPr id="59" name="Imagem 5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98" y="2415193"/>
            <a:ext cx="2178000" cy="2153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940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31" grpId="0" animBg="1"/>
      <p:bldP spid="28" grpId="0" animBg="1"/>
      <p:bldP spid="29" grpId="0" animBg="1"/>
      <p:bldP spid="30" grpId="0" animBg="1"/>
      <p:bldP spid="34" grpId="0" animBg="1"/>
      <p:bldP spid="39" grpId="0"/>
      <p:bldP spid="40" grpId="0"/>
      <p:bldP spid="41" grpId="0"/>
      <p:bldP spid="42" grpId="0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50" grpId="0"/>
      <p:bldP spid="52" grpId="0"/>
      <p:bldP spid="54" grpId="0"/>
      <p:bldP spid="56" grpId="0" animBg="1"/>
      <p:bldP spid="57" grpId="0" animBg="1"/>
      <p:bldP spid="6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Imagem 5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162" y="1711997"/>
            <a:ext cx="11053838" cy="3535482"/>
          </a:xfrm>
          <a:prstGeom prst="rect">
            <a:avLst/>
          </a:prstGeom>
        </p:spPr>
      </p:pic>
      <p:cxnSp>
        <p:nvCxnSpPr>
          <p:cNvPr id="19" name="Conector reto 18"/>
          <p:cNvCxnSpPr/>
          <p:nvPr/>
        </p:nvCxnSpPr>
        <p:spPr>
          <a:xfrm>
            <a:off x="3195610" y="2278613"/>
            <a:ext cx="3188927" cy="0"/>
          </a:xfrm>
          <a:prstGeom prst="line">
            <a:avLst/>
          </a:prstGeom>
          <a:ln w="127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to 19"/>
          <p:cNvCxnSpPr/>
          <p:nvPr/>
        </p:nvCxnSpPr>
        <p:spPr>
          <a:xfrm>
            <a:off x="3195610" y="1307929"/>
            <a:ext cx="3188927" cy="0"/>
          </a:xfrm>
          <a:prstGeom prst="line">
            <a:avLst/>
          </a:prstGeom>
          <a:ln w="127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aixaDeTexto 27"/>
          <p:cNvSpPr txBox="1"/>
          <p:nvPr/>
        </p:nvSpPr>
        <p:spPr>
          <a:xfrm>
            <a:off x="2549778" y="3232803"/>
            <a:ext cx="54613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Assumir  |  Analisar</a:t>
            </a:r>
          </a:p>
        </p:txBody>
      </p:sp>
      <p:grpSp>
        <p:nvGrpSpPr>
          <p:cNvPr id="40" name="Grupo 39"/>
          <p:cNvGrpSpPr/>
          <p:nvPr/>
        </p:nvGrpSpPr>
        <p:grpSpPr>
          <a:xfrm>
            <a:off x="3291969" y="810279"/>
            <a:ext cx="3588065" cy="824285"/>
            <a:chOff x="2663497" y="810279"/>
            <a:chExt cx="3588065" cy="824285"/>
          </a:xfrm>
        </p:grpSpPr>
        <p:pic>
          <p:nvPicPr>
            <p:cNvPr id="41" name="Imagem 4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63497" y="810279"/>
              <a:ext cx="3588065" cy="824285"/>
            </a:xfrm>
            <a:prstGeom prst="rect">
              <a:avLst/>
            </a:prstGeom>
          </p:spPr>
        </p:pic>
        <p:sp>
          <p:nvSpPr>
            <p:cNvPr id="42" name="CaixaDeTexto 41"/>
            <p:cNvSpPr txBox="1"/>
            <p:nvPr/>
          </p:nvSpPr>
          <p:spPr>
            <a:xfrm>
              <a:off x="2879387" y="984877"/>
              <a:ext cx="314203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t-BR" sz="24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Pontos fortes</a:t>
              </a:r>
            </a:p>
          </p:txBody>
        </p:sp>
      </p:grpSp>
      <p:grpSp>
        <p:nvGrpSpPr>
          <p:cNvPr id="43" name="Grupo 42"/>
          <p:cNvGrpSpPr/>
          <p:nvPr/>
        </p:nvGrpSpPr>
        <p:grpSpPr>
          <a:xfrm>
            <a:off x="3284843" y="66775"/>
            <a:ext cx="3588065" cy="824285"/>
            <a:chOff x="2656371" y="66775"/>
            <a:chExt cx="3588065" cy="824285"/>
          </a:xfrm>
        </p:grpSpPr>
        <p:pic>
          <p:nvPicPr>
            <p:cNvPr id="44" name="Imagem 4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56371" y="66775"/>
              <a:ext cx="3588065" cy="824285"/>
            </a:xfrm>
            <a:prstGeom prst="rect">
              <a:avLst/>
            </a:prstGeom>
          </p:spPr>
        </p:pic>
        <p:sp>
          <p:nvSpPr>
            <p:cNvPr id="45" name="CaixaDeTexto 44"/>
            <p:cNvSpPr txBox="1"/>
            <p:nvPr/>
          </p:nvSpPr>
          <p:spPr>
            <a:xfrm>
              <a:off x="2879386" y="236465"/>
              <a:ext cx="314203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t-BR" sz="24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Pontos fracos</a:t>
              </a:r>
            </a:p>
          </p:txBody>
        </p:sp>
      </p:grpSp>
      <p:cxnSp>
        <p:nvCxnSpPr>
          <p:cNvPr id="46" name="Conector reto 45"/>
          <p:cNvCxnSpPr/>
          <p:nvPr/>
        </p:nvCxnSpPr>
        <p:spPr>
          <a:xfrm>
            <a:off x="3195610" y="5712732"/>
            <a:ext cx="3188927" cy="0"/>
          </a:xfrm>
          <a:prstGeom prst="line">
            <a:avLst/>
          </a:prstGeom>
          <a:ln w="127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Grupo 46"/>
          <p:cNvGrpSpPr/>
          <p:nvPr/>
        </p:nvGrpSpPr>
        <p:grpSpPr>
          <a:xfrm>
            <a:off x="3253057" y="5215082"/>
            <a:ext cx="3588065" cy="824285"/>
            <a:chOff x="2663497" y="5215082"/>
            <a:chExt cx="3588065" cy="824285"/>
          </a:xfrm>
        </p:grpSpPr>
        <p:pic>
          <p:nvPicPr>
            <p:cNvPr id="48" name="Imagem 4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63497" y="5215082"/>
              <a:ext cx="3588065" cy="824285"/>
            </a:xfrm>
            <a:prstGeom prst="rect">
              <a:avLst/>
            </a:prstGeom>
          </p:spPr>
        </p:pic>
        <p:sp>
          <p:nvSpPr>
            <p:cNvPr id="49" name="CaixaDeTexto 48"/>
            <p:cNvSpPr txBox="1"/>
            <p:nvPr/>
          </p:nvSpPr>
          <p:spPr>
            <a:xfrm>
              <a:off x="2879387" y="5389680"/>
              <a:ext cx="314203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t-BR" sz="24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Ameaças</a:t>
              </a:r>
            </a:p>
          </p:txBody>
        </p:sp>
      </p:grpSp>
      <p:cxnSp>
        <p:nvCxnSpPr>
          <p:cNvPr id="50" name="Conector reto 49"/>
          <p:cNvCxnSpPr/>
          <p:nvPr/>
        </p:nvCxnSpPr>
        <p:spPr>
          <a:xfrm>
            <a:off x="3195610" y="6426109"/>
            <a:ext cx="3188927" cy="0"/>
          </a:xfrm>
          <a:prstGeom prst="line">
            <a:avLst/>
          </a:prstGeom>
          <a:ln w="127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upo 50"/>
          <p:cNvGrpSpPr/>
          <p:nvPr/>
        </p:nvGrpSpPr>
        <p:grpSpPr>
          <a:xfrm>
            <a:off x="3253057" y="5947915"/>
            <a:ext cx="3588065" cy="824285"/>
            <a:chOff x="2663497" y="5947915"/>
            <a:chExt cx="3588065" cy="824285"/>
          </a:xfrm>
        </p:grpSpPr>
        <p:pic>
          <p:nvPicPr>
            <p:cNvPr id="52" name="Imagem 5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63497" y="5947915"/>
              <a:ext cx="3588065" cy="824285"/>
            </a:xfrm>
            <a:prstGeom prst="rect">
              <a:avLst/>
            </a:prstGeom>
          </p:spPr>
        </p:pic>
        <p:sp>
          <p:nvSpPr>
            <p:cNvPr id="53" name="CaixaDeTexto 52"/>
            <p:cNvSpPr txBox="1"/>
            <p:nvPr/>
          </p:nvSpPr>
          <p:spPr>
            <a:xfrm>
              <a:off x="2879387" y="6122513"/>
              <a:ext cx="314203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t-BR" sz="24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Oportunidades</a:t>
              </a:r>
            </a:p>
          </p:txBody>
        </p:sp>
      </p:grpSp>
      <p:grpSp>
        <p:nvGrpSpPr>
          <p:cNvPr id="2" name="Grupo 1"/>
          <p:cNvGrpSpPr/>
          <p:nvPr/>
        </p:nvGrpSpPr>
        <p:grpSpPr>
          <a:xfrm>
            <a:off x="4216995" y="1235590"/>
            <a:ext cx="1617288" cy="2017717"/>
            <a:chOff x="4168867" y="1235590"/>
            <a:chExt cx="1617288" cy="2017717"/>
          </a:xfrm>
        </p:grpSpPr>
        <p:pic>
          <p:nvPicPr>
            <p:cNvPr id="30" name="Imagem 2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46092" y="1235590"/>
              <a:ext cx="1476206" cy="1470529"/>
            </a:xfrm>
            <a:prstGeom prst="rect">
              <a:avLst/>
            </a:prstGeom>
          </p:spPr>
        </p:pic>
        <p:grpSp>
          <p:nvGrpSpPr>
            <p:cNvPr id="62" name="Grupo 61"/>
            <p:cNvGrpSpPr/>
            <p:nvPr/>
          </p:nvGrpSpPr>
          <p:grpSpPr>
            <a:xfrm>
              <a:off x="4168867" y="2344559"/>
              <a:ext cx="1617288" cy="908748"/>
              <a:chOff x="3651501" y="2344559"/>
              <a:chExt cx="1617288" cy="908748"/>
            </a:xfrm>
          </p:grpSpPr>
          <p:pic>
            <p:nvPicPr>
              <p:cNvPr id="63" name="Imagem 62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51501" y="2344559"/>
                <a:ext cx="1617288" cy="908748"/>
              </a:xfrm>
              <a:prstGeom prst="rect">
                <a:avLst/>
              </a:prstGeom>
            </p:spPr>
          </p:pic>
          <p:sp>
            <p:nvSpPr>
              <p:cNvPr id="64" name="CaixaDeTexto 63"/>
              <p:cNvSpPr txBox="1"/>
              <p:nvPr/>
            </p:nvSpPr>
            <p:spPr>
              <a:xfrm>
                <a:off x="3710762" y="2442141"/>
                <a:ext cx="1493537" cy="707886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pt-BR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Ambiente </a:t>
                </a:r>
              </a:p>
              <a:p>
                <a:pPr algn="ctr"/>
                <a:r>
                  <a:rPr lang="pt-BR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interno</a:t>
                </a:r>
              </a:p>
            </p:txBody>
          </p:sp>
        </p:grpSp>
      </p:grpSp>
      <p:grpSp>
        <p:nvGrpSpPr>
          <p:cNvPr id="3" name="Grupo 2"/>
          <p:cNvGrpSpPr/>
          <p:nvPr/>
        </p:nvGrpSpPr>
        <p:grpSpPr>
          <a:xfrm>
            <a:off x="4221856" y="3675863"/>
            <a:ext cx="1617288" cy="1979797"/>
            <a:chOff x="4173728" y="3675863"/>
            <a:chExt cx="1617288" cy="1979797"/>
          </a:xfrm>
        </p:grpSpPr>
        <p:pic>
          <p:nvPicPr>
            <p:cNvPr id="36" name="Imagem 3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46092" y="4185131"/>
              <a:ext cx="1476206" cy="1470529"/>
            </a:xfrm>
            <a:prstGeom prst="rect">
              <a:avLst/>
            </a:prstGeom>
          </p:spPr>
        </p:pic>
        <p:grpSp>
          <p:nvGrpSpPr>
            <p:cNvPr id="65" name="Grupo 64"/>
            <p:cNvGrpSpPr/>
            <p:nvPr/>
          </p:nvGrpSpPr>
          <p:grpSpPr>
            <a:xfrm>
              <a:off x="4173728" y="3675863"/>
              <a:ext cx="1617288" cy="908748"/>
              <a:chOff x="3656362" y="3675863"/>
              <a:chExt cx="1617288" cy="908748"/>
            </a:xfrm>
          </p:grpSpPr>
          <p:pic>
            <p:nvPicPr>
              <p:cNvPr id="66" name="Imagem 65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56362" y="3675863"/>
                <a:ext cx="1617288" cy="908748"/>
              </a:xfrm>
              <a:prstGeom prst="rect">
                <a:avLst/>
              </a:prstGeom>
            </p:spPr>
          </p:pic>
          <p:sp>
            <p:nvSpPr>
              <p:cNvPr id="67" name="CaixaDeTexto 66"/>
              <p:cNvSpPr txBox="1"/>
              <p:nvPr/>
            </p:nvSpPr>
            <p:spPr>
              <a:xfrm>
                <a:off x="3716690" y="3766905"/>
                <a:ext cx="1493537" cy="707886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pt-BR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Ambiente </a:t>
                </a:r>
              </a:p>
              <a:p>
                <a:pPr algn="ctr"/>
                <a:r>
                  <a:rPr lang="pt-BR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externo</a:t>
                </a:r>
              </a:p>
            </p:txBody>
          </p:sp>
        </p:grpSp>
      </p:grpSp>
      <p:pic>
        <p:nvPicPr>
          <p:cNvPr id="33" name="Imagem 3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98" y="2415193"/>
            <a:ext cx="2178000" cy="2153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287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Imagem 4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162" y="1711997"/>
            <a:ext cx="11053838" cy="3535482"/>
          </a:xfrm>
          <a:prstGeom prst="rect">
            <a:avLst/>
          </a:prstGeom>
        </p:spPr>
      </p:pic>
      <p:sp>
        <p:nvSpPr>
          <p:cNvPr id="44" name="CaixaDeTexto 43"/>
          <p:cNvSpPr txBox="1"/>
          <p:nvPr/>
        </p:nvSpPr>
        <p:spPr>
          <a:xfrm>
            <a:off x="2549778" y="3232803"/>
            <a:ext cx="54613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Assumir  |  Analisar  |  Definir</a:t>
            </a:r>
          </a:p>
        </p:txBody>
      </p:sp>
      <p:cxnSp>
        <p:nvCxnSpPr>
          <p:cNvPr id="23" name="Conector reto 22"/>
          <p:cNvCxnSpPr/>
          <p:nvPr/>
        </p:nvCxnSpPr>
        <p:spPr>
          <a:xfrm>
            <a:off x="3123416" y="2278613"/>
            <a:ext cx="3188927" cy="0"/>
          </a:xfrm>
          <a:prstGeom prst="line">
            <a:avLst/>
          </a:prstGeom>
          <a:ln w="127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to 23"/>
          <p:cNvCxnSpPr/>
          <p:nvPr/>
        </p:nvCxnSpPr>
        <p:spPr>
          <a:xfrm>
            <a:off x="3123416" y="1307929"/>
            <a:ext cx="3188927" cy="0"/>
          </a:xfrm>
          <a:prstGeom prst="line">
            <a:avLst/>
          </a:prstGeom>
          <a:ln w="127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Imagem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9220" y="1644004"/>
            <a:ext cx="1476206" cy="1470529"/>
          </a:xfrm>
          <a:prstGeom prst="rect">
            <a:avLst/>
          </a:prstGeom>
        </p:spPr>
      </p:pic>
      <p:grpSp>
        <p:nvGrpSpPr>
          <p:cNvPr id="29" name="Grupo 28"/>
          <p:cNvGrpSpPr/>
          <p:nvPr/>
        </p:nvGrpSpPr>
        <p:grpSpPr>
          <a:xfrm>
            <a:off x="4216995" y="2344559"/>
            <a:ext cx="1617288" cy="908748"/>
            <a:chOff x="3651501" y="2344559"/>
            <a:chExt cx="1617288" cy="908748"/>
          </a:xfrm>
        </p:grpSpPr>
        <p:pic>
          <p:nvPicPr>
            <p:cNvPr id="30" name="Imagem 2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1501" y="2344559"/>
              <a:ext cx="1617288" cy="908748"/>
            </a:xfrm>
            <a:prstGeom prst="rect">
              <a:avLst/>
            </a:prstGeom>
          </p:spPr>
        </p:pic>
        <p:sp>
          <p:nvSpPr>
            <p:cNvPr id="31" name="CaixaDeTexto 30"/>
            <p:cNvSpPr txBox="1"/>
            <p:nvPr/>
          </p:nvSpPr>
          <p:spPr>
            <a:xfrm>
              <a:off x="3710762" y="2442141"/>
              <a:ext cx="1493537" cy="70788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t-BR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Ambiente </a:t>
              </a:r>
            </a:p>
            <a:p>
              <a:pPr algn="ctr"/>
              <a:r>
                <a:rPr lang="pt-BR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interno</a:t>
              </a:r>
            </a:p>
          </p:txBody>
        </p:sp>
      </p:grpSp>
      <p:grpSp>
        <p:nvGrpSpPr>
          <p:cNvPr id="32" name="Grupo 31"/>
          <p:cNvGrpSpPr/>
          <p:nvPr/>
        </p:nvGrpSpPr>
        <p:grpSpPr>
          <a:xfrm>
            <a:off x="4221856" y="3675863"/>
            <a:ext cx="1617288" cy="908748"/>
            <a:chOff x="3656362" y="3675863"/>
            <a:chExt cx="1617288" cy="908748"/>
          </a:xfrm>
        </p:grpSpPr>
        <p:pic>
          <p:nvPicPr>
            <p:cNvPr id="33" name="Imagem 3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6362" y="3675863"/>
              <a:ext cx="1617288" cy="908748"/>
            </a:xfrm>
            <a:prstGeom prst="rect">
              <a:avLst/>
            </a:prstGeom>
          </p:spPr>
        </p:pic>
        <p:sp>
          <p:nvSpPr>
            <p:cNvPr id="34" name="CaixaDeTexto 33"/>
            <p:cNvSpPr txBox="1"/>
            <p:nvPr/>
          </p:nvSpPr>
          <p:spPr>
            <a:xfrm>
              <a:off x="3716690" y="3766905"/>
              <a:ext cx="1493537" cy="70788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t-BR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Ambiente </a:t>
              </a:r>
            </a:p>
            <a:p>
              <a:pPr algn="ctr"/>
              <a:r>
                <a:rPr lang="pt-BR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externo</a:t>
              </a:r>
            </a:p>
          </p:txBody>
        </p:sp>
      </p:grpSp>
      <p:grpSp>
        <p:nvGrpSpPr>
          <p:cNvPr id="35" name="Grupo 34"/>
          <p:cNvGrpSpPr/>
          <p:nvPr/>
        </p:nvGrpSpPr>
        <p:grpSpPr>
          <a:xfrm>
            <a:off x="4903290" y="1014103"/>
            <a:ext cx="3588065" cy="824285"/>
            <a:chOff x="2656371" y="66775"/>
            <a:chExt cx="3588065" cy="824285"/>
          </a:xfrm>
        </p:grpSpPr>
        <p:pic>
          <p:nvPicPr>
            <p:cNvPr id="36" name="Imagem 3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56371" y="66775"/>
              <a:ext cx="3588065" cy="824285"/>
            </a:xfrm>
            <a:prstGeom prst="rect">
              <a:avLst/>
            </a:prstGeom>
          </p:spPr>
        </p:pic>
        <p:sp>
          <p:nvSpPr>
            <p:cNvPr id="37" name="CaixaDeTexto 36"/>
            <p:cNvSpPr txBox="1"/>
            <p:nvPr/>
          </p:nvSpPr>
          <p:spPr>
            <a:xfrm>
              <a:off x="2879386" y="236465"/>
              <a:ext cx="314203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t-BR" sz="24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Ações missionárias</a:t>
              </a:r>
            </a:p>
          </p:txBody>
        </p:sp>
      </p:grpSp>
      <p:cxnSp>
        <p:nvCxnSpPr>
          <p:cNvPr id="38" name="Conector reto 37"/>
          <p:cNvCxnSpPr/>
          <p:nvPr/>
        </p:nvCxnSpPr>
        <p:spPr>
          <a:xfrm>
            <a:off x="3123416" y="5712732"/>
            <a:ext cx="3188927" cy="0"/>
          </a:xfrm>
          <a:prstGeom prst="line">
            <a:avLst/>
          </a:prstGeom>
          <a:ln w="127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to 38"/>
          <p:cNvCxnSpPr/>
          <p:nvPr/>
        </p:nvCxnSpPr>
        <p:spPr>
          <a:xfrm>
            <a:off x="3123416" y="6426109"/>
            <a:ext cx="3188927" cy="0"/>
          </a:xfrm>
          <a:prstGeom prst="line">
            <a:avLst/>
          </a:prstGeom>
          <a:ln w="127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Imagem 2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98" y="2415193"/>
            <a:ext cx="2178000" cy="2153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211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upo 35"/>
          <p:cNvGrpSpPr/>
          <p:nvPr/>
        </p:nvGrpSpPr>
        <p:grpSpPr>
          <a:xfrm>
            <a:off x="7015167" y="1014103"/>
            <a:ext cx="2740480" cy="824285"/>
            <a:chOff x="2656371" y="66775"/>
            <a:chExt cx="3588065" cy="824285"/>
          </a:xfrm>
        </p:grpSpPr>
        <p:pic>
          <p:nvPicPr>
            <p:cNvPr id="37" name="Imagem 3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56371" y="66775"/>
              <a:ext cx="3588065" cy="824285"/>
            </a:xfrm>
            <a:prstGeom prst="rect">
              <a:avLst/>
            </a:prstGeom>
          </p:spPr>
        </p:pic>
        <p:sp>
          <p:nvSpPr>
            <p:cNvPr id="38" name="CaixaDeTexto 37"/>
            <p:cNvSpPr txBox="1"/>
            <p:nvPr/>
          </p:nvSpPr>
          <p:spPr>
            <a:xfrm>
              <a:off x="2879386" y="236465"/>
              <a:ext cx="314203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t-BR" sz="24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Atividades</a:t>
              </a:r>
            </a:p>
          </p:txBody>
        </p:sp>
      </p:grpSp>
      <p:pic>
        <p:nvPicPr>
          <p:cNvPr id="22" name="Imagem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162" y="1711997"/>
            <a:ext cx="11053838" cy="3535482"/>
          </a:xfrm>
          <a:prstGeom prst="rect">
            <a:avLst/>
          </a:prstGeom>
        </p:spPr>
      </p:pic>
      <p:cxnSp>
        <p:nvCxnSpPr>
          <p:cNvPr id="25" name="Conector reto 24"/>
          <p:cNvCxnSpPr/>
          <p:nvPr/>
        </p:nvCxnSpPr>
        <p:spPr>
          <a:xfrm>
            <a:off x="2606050" y="2278613"/>
            <a:ext cx="3188927" cy="0"/>
          </a:xfrm>
          <a:prstGeom prst="line">
            <a:avLst/>
          </a:prstGeom>
          <a:ln w="127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to 25"/>
          <p:cNvCxnSpPr/>
          <p:nvPr/>
        </p:nvCxnSpPr>
        <p:spPr>
          <a:xfrm>
            <a:off x="2606050" y="1307929"/>
            <a:ext cx="3188927" cy="0"/>
          </a:xfrm>
          <a:prstGeom prst="line">
            <a:avLst/>
          </a:prstGeom>
          <a:ln w="127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Imagem 2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7304" y="1644004"/>
            <a:ext cx="1476206" cy="1470529"/>
          </a:xfrm>
          <a:prstGeom prst="rect">
            <a:avLst/>
          </a:prstGeom>
        </p:spPr>
      </p:pic>
      <p:cxnSp>
        <p:nvCxnSpPr>
          <p:cNvPr id="40" name="Conector reto 39"/>
          <p:cNvCxnSpPr/>
          <p:nvPr/>
        </p:nvCxnSpPr>
        <p:spPr>
          <a:xfrm>
            <a:off x="2606050" y="6426109"/>
            <a:ext cx="3188927" cy="0"/>
          </a:xfrm>
          <a:prstGeom prst="line">
            <a:avLst/>
          </a:prstGeom>
          <a:ln w="127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aixaDeTexto 40"/>
          <p:cNvSpPr txBox="1"/>
          <p:nvPr/>
        </p:nvSpPr>
        <p:spPr>
          <a:xfrm>
            <a:off x="2549778" y="3232803"/>
            <a:ext cx="7737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Assumir  |  Analisar  |  Definir  |  Executar</a:t>
            </a:r>
          </a:p>
        </p:txBody>
      </p:sp>
      <p:cxnSp>
        <p:nvCxnSpPr>
          <p:cNvPr id="42" name="Conector reto 41"/>
          <p:cNvCxnSpPr/>
          <p:nvPr/>
        </p:nvCxnSpPr>
        <p:spPr>
          <a:xfrm>
            <a:off x="3123416" y="2278613"/>
            <a:ext cx="3188927" cy="0"/>
          </a:xfrm>
          <a:prstGeom prst="line">
            <a:avLst/>
          </a:prstGeom>
          <a:ln w="127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to 42"/>
          <p:cNvCxnSpPr/>
          <p:nvPr/>
        </p:nvCxnSpPr>
        <p:spPr>
          <a:xfrm>
            <a:off x="3123416" y="1307929"/>
            <a:ext cx="3188927" cy="0"/>
          </a:xfrm>
          <a:prstGeom prst="line">
            <a:avLst/>
          </a:prstGeom>
          <a:ln w="127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upo 43"/>
          <p:cNvGrpSpPr/>
          <p:nvPr/>
        </p:nvGrpSpPr>
        <p:grpSpPr>
          <a:xfrm>
            <a:off x="4216995" y="2344559"/>
            <a:ext cx="1617288" cy="908748"/>
            <a:chOff x="3651501" y="2344559"/>
            <a:chExt cx="1617288" cy="908748"/>
          </a:xfrm>
        </p:grpSpPr>
        <p:pic>
          <p:nvPicPr>
            <p:cNvPr id="45" name="Imagem 4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1501" y="2344559"/>
              <a:ext cx="1617288" cy="908748"/>
            </a:xfrm>
            <a:prstGeom prst="rect">
              <a:avLst/>
            </a:prstGeom>
          </p:spPr>
        </p:pic>
        <p:sp>
          <p:nvSpPr>
            <p:cNvPr id="46" name="CaixaDeTexto 45"/>
            <p:cNvSpPr txBox="1"/>
            <p:nvPr/>
          </p:nvSpPr>
          <p:spPr>
            <a:xfrm>
              <a:off x="3710762" y="2442141"/>
              <a:ext cx="1493537" cy="70788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t-BR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Ambiente </a:t>
              </a:r>
            </a:p>
            <a:p>
              <a:pPr algn="ctr"/>
              <a:r>
                <a:rPr lang="pt-BR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interno</a:t>
              </a:r>
            </a:p>
          </p:txBody>
        </p:sp>
      </p:grpSp>
      <p:grpSp>
        <p:nvGrpSpPr>
          <p:cNvPr id="47" name="Grupo 46"/>
          <p:cNvGrpSpPr/>
          <p:nvPr/>
        </p:nvGrpSpPr>
        <p:grpSpPr>
          <a:xfrm>
            <a:off x="4221856" y="3675863"/>
            <a:ext cx="1617288" cy="908748"/>
            <a:chOff x="3656362" y="3675863"/>
            <a:chExt cx="1617288" cy="908748"/>
          </a:xfrm>
        </p:grpSpPr>
        <p:pic>
          <p:nvPicPr>
            <p:cNvPr id="48" name="Imagem 4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6362" y="3675863"/>
              <a:ext cx="1617288" cy="908748"/>
            </a:xfrm>
            <a:prstGeom prst="rect">
              <a:avLst/>
            </a:prstGeom>
          </p:spPr>
        </p:pic>
        <p:sp>
          <p:nvSpPr>
            <p:cNvPr id="49" name="CaixaDeTexto 48"/>
            <p:cNvSpPr txBox="1"/>
            <p:nvPr/>
          </p:nvSpPr>
          <p:spPr>
            <a:xfrm>
              <a:off x="3716690" y="3766905"/>
              <a:ext cx="1493537" cy="70788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t-BR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Ambiente </a:t>
              </a:r>
            </a:p>
            <a:p>
              <a:pPr algn="ctr"/>
              <a:r>
                <a:rPr lang="pt-BR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externo</a:t>
              </a:r>
            </a:p>
          </p:txBody>
        </p:sp>
      </p:grpSp>
      <p:cxnSp>
        <p:nvCxnSpPr>
          <p:cNvPr id="50" name="Conector reto 49"/>
          <p:cNvCxnSpPr/>
          <p:nvPr/>
        </p:nvCxnSpPr>
        <p:spPr>
          <a:xfrm>
            <a:off x="3123416" y="5712732"/>
            <a:ext cx="3188927" cy="0"/>
          </a:xfrm>
          <a:prstGeom prst="line">
            <a:avLst/>
          </a:prstGeom>
          <a:ln w="127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Imagem 2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98" y="2415193"/>
            <a:ext cx="2178000" cy="2153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405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m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162" y="1711997"/>
            <a:ext cx="11053838" cy="3535482"/>
          </a:xfrm>
          <a:prstGeom prst="rect">
            <a:avLst/>
          </a:prstGeom>
        </p:spPr>
      </p:pic>
      <p:sp>
        <p:nvSpPr>
          <p:cNvPr id="36" name="CaixaDeTexto 35"/>
          <p:cNvSpPr txBox="1"/>
          <p:nvPr/>
        </p:nvSpPr>
        <p:spPr>
          <a:xfrm>
            <a:off x="2549778" y="3232803"/>
            <a:ext cx="7737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Assumir  |  Analisar  |  Definir  |  Executar</a:t>
            </a:r>
          </a:p>
        </p:txBody>
      </p:sp>
      <p:cxnSp>
        <p:nvCxnSpPr>
          <p:cNvPr id="25" name="Conector reto 24"/>
          <p:cNvCxnSpPr/>
          <p:nvPr/>
        </p:nvCxnSpPr>
        <p:spPr>
          <a:xfrm>
            <a:off x="2606050" y="2278613"/>
            <a:ext cx="3188927" cy="0"/>
          </a:xfrm>
          <a:prstGeom prst="line">
            <a:avLst/>
          </a:prstGeom>
          <a:ln w="127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to 25"/>
          <p:cNvCxnSpPr/>
          <p:nvPr/>
        </p:nvCxnSpPr>
        <p:spPr>
          <a:xfrm>
            <a:off x="2606050" y="1307929"/>
            <a:ext cx="3188927" cy="0"/>
          </a:xfrm>
          <a:prstGeom prst="line">
            <a:avLst/>
          </a:prstGeom>
          <a:ln w="127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to 38"/>
          <p:cNvCxnSpPr/>
          <p:nvPr/>
        </p:nvCxnSpPr>
        <p:spPr>
          <a:xfrm>
            <a:off x="2606050" y="5712732"/>
            <a:ext cx="3188927" cy="0"/>
          </a:xfrm>
          <a:prstGeom prst="line">
            <a:avLst/>
          </a:prstGeom>
          <a:ln w="127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to 39"/>
          <p:cNvCxnSpPr/>
          <p:nvPr/>
        </p:nvCxnSpPr>
        <p:spPr>
          <a:xfrm>
            <a:off x="2606050" y="6426109"/>
            <a:ext cx="3188927" cy="0"/>
          </a:xfrm>
          <a:prstGeom prst="line">
            <a:avLst/>
          </a:prstGeom>
          <a:ln w="127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upo 40"/>
          <p:cNvGrpSpPr/>
          <p:nvPr/>
        </p:nvGrpSpPr>
        <p:grpSpPr>
          <a:xfrm>
            <a:off x="9463626" y="1382606"/>
            <a:ext cx="1284621" cy="908748"/>
            <a:chOff x="3651501" y="2344559"/>
            <a:chExt cx="1617288" cy="908748"/>
          </a:xfrm>
        </p:grpSpPr>
        <p:pic>
          <p:nvPicPr>
            <p:cNvPr id="42" name="Imagem 4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1501" y="2344559"/>
              <a:ext cx="1617288" cy="908748"/>
            </a:xfrm>
            <a:prstGeom prst="rect">
              <a:avLst/>
            </a:prstGeom>
          </p:spPr>
        </p:pic>
        <p:sp>
          <p:nvSpPr>
            <p:cNvPr id="43" name="CaixaDeTexto 42"/>
            <p:cNvSpPr txBox="1"/>
            <p:nvPr/>
          </p:nvSpPr>
          <p:spPr>
            <a:xfrm>
              <a:off x="3710762" y="2596029"/>
              <a:ext cx="1493537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t-BR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Informar</a:t>
              </a:r>
            </a:p>
          </p:txBody>
        </p:sp>
      </p:grpSp>
      <p:grpSp>
        <p:nvGrpSpPr>
          <p:cNvPr id="44" name="Grupo 43"/>
          <p:cNvGrpSpPr/>
          <p:nvPr/>
        </p:nvGrpSpPr>
        <p:grpSpPr>
          <a:xfrm>
            <a:off x="9644689" y="4673798"/>
            <a:ext cx="1284621" cy="908748"/>
            <a:chOff x="3656362" y="3675863"/>
            <a:chExt cx="1617288" cy="908748"/>
          </a:xfrm>
        </p:grpSpPr>
        <p:pic>
          <p:nvPicPr>
            <p:cNvPr id="45" name="Imagem 4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6362" y="3675863"/>
              <a:ext cx="1617288" cy="908748"/>
            </a:xfrm>
            <a:prstGeom prst="rect">
              <a:avLst/>
            </a:prstGeom>
          </p:spPr>
        </p:pic>
        <p:sp>
          <p:nvSpPr>
            <p:cNvPr id="46" name="CaixaDeTexto 45"/>
            <p:cNvSpPr txBox="1"/>
            <p:nvPr/>
          </p:nvSpPr>
          <p:spPr>
            <a:xfrm>
              <a:off x="3716690" y="3920793"/>
              <a:ext cx="1493537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t-BR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Celebrar</a:t>
              </a:r>
            </a:p>
          </p:txBody>
        </p:sp>
      </p:grpSp>
      <p:grpSp>
        <p:nvGrpSpPr>
          <p:cNvPr id="37" name="Grupo 36"/>
          <p:cNvGrpSpPr/>
          <p:nvPr/>
        </p:nvGrpSpPr>
        <p:grpSpPr>
          <a:xfrm>
            <a:off x="4216995" y="2344559"/>
            <a:ext cx="1617288" cy="908748"/>
            <a:chOff x="3651501" y="2344559"/>
            <a:chExt cx="1617288" cy="908748"/>
          </a:xfrm>
        </p:grpSpPr>
        <p:pic>
          <p:nvPicPr>
            <p:cNvPr id="38" name="Imagem 3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1501" y="2344559"/>
              <a:ext cx="1617288" cy="908748"/>
            </a:xfrm>
            <a:prstGeom prst="rect">
              <a:avLst/>
            </a:prstGeom>
          </p:spPr>
        </p:pic>
        <p:sp>
          <p:nvSpPr>
            <p:cNvPr id="47" name="CaixaDeTexto 46"/>
            <p:cNvSpPr txBox="1"/>
            <p:nvPr/>
          </p:nvSpPr>
          <p:spPr>
            <a:xfrm>
              <a:off x="3710762" y="2442141"/>
              <a:ext cx="1493537" cy="70788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t-BR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Ambiente </a:t>
              </a:r>
            </a:p>
            <a:p>
              <a:pPr algn="ctr"/>
              <a:r>
                <a:rPr lang="pt-BR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interno</a:t>
              </a:r>
            </a:p>
          </p:txBody>
        </p:sp>
      </p:grpSp>
      <p:grpSp>
        <p:nvGrpSpPr>
          <p:cNvPr id="48" name="Grupo 47"/>
          <p:cNvGrpSpPr/>
          <p:nvPr/>
        </p:nvGrpSpPr>
        <p:grpSpPr>
          <a:xfrm>
            <a:off x="4221856" y="3675863"/>
            <a:ext cx="1617288" cy="908748"/>
            <a:chOff x="3656362" y="3675863"/>
            <a:chExt cx="1617288" cy="908748"/>
          </a:xfrm>
        </p:grpSpPr>
        <p:pic>
          <p:nvPicPr>
            <p:cNvPr id="49" name="Imagem 4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6362" y="3675863"/>
              <a:ext cx="1617288" cy="908748"/>
            </a:xfrm>
            <a:prstGeom prst="rect">
              <a:avLst/>
            </a:prstGeom>
          </p:spPr>
        </p:pic>
        <p:sp>
          <p:nvSpPr>
            <p:cNvPr id="50" name="CaixaDeTexto 49"/>
            <p:cNvSpPr txBox="1"/>
            <p:nvPr/>
          </p:nvSpPr>
          <p:spPr>
            <a:xfrm>
              <a:off x="3716690" y="3766905"/>
              <a:ext cx="1493537" cy="70788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t-BR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Ambiente </a:t>
              </a:r>
            </a:p>
            <a:p>
              <a:pPr algn="ctr"/>
              <a:r>
                <a:rPr lang="pt-BR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externo</a:t>
              </a:r>
            </a:p>
          </p:txBody>
        </p:sp>
      </p:grpSp>
      <p:grpSp>
        <p:nvGrpSpPr>
          <p:cNvPr id="52" name="Grupo 51"/>
          <p:cNvGrpSpPr/>
          <p:nvPr/>
        </p:nvGrpSpPr>
        <p:grpSpPr>
          <a:xfrm>
            <a:off x="5896251" y="2329871"/>
            <a:ext cx="1617288" cy="908748"/>
            <a:chOff x="3651501" y="2344559"/>
            <a:chExt cx="1617288" cy="908748"/>
          </a:xfrm>
        </p:grpSpPr>
        <p:pic>
          <p:nvPicPr>
            <p:cNvPr id="53" name="Imagem 5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1501" y="2344559"/>
              <a:ext cx="1617288" cy="908748"/>
            </a:xfrm>
            <a:prstGeom prst="rect">
              <a:avLst/>
            </a:prstGeom>
          </p:spPr>
        </p:pic>
        <p:sp>
          <p:nvSpPr>
            <p:cNvPr id="54" name="CaixaDeTexto 53"/>
            <p:cNvSpPr txBox="1"/>
            <p:nvPr/>
          </p:nvSpPr>
          <p:spPr>
            <a:xfrm>
              <a:off x="3710762" y="2596029"/>
              <a:ext cx="1493537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t-BR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Ações</a:t>
              </a:r>
            </a:p>
          </p:txBody>
        </p:sp>
      </p:grpSp>
      <p:grpSp>
        <p:nvGrpSpPr>
          <p:cNvPr id="55" name="Grupo 54"/>
          <p:cNvGrpSpPr/>
          <p:nvPr/>
        </p:nvGrpSpPr>
        <p:grpSpPr>
          <a:xfrm>
            <a:off x="7629001" y="2317998"/>
            <a:ext cx="1617288" cy="908748"/>
            <a:chOff x="3651501" y="2344559"/>
            <a:chExt cx="1617288" cy="908748"/>
          </a:xfrm>
        </p:grpSpPr>
        <p:pic>
          <p:nvPicPr>
            <p:cNvPr id="56" name="Imagem 5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1501" y="2344559"/>
              <a:ext cx="1617288" cy="908748"/>
            </a:xfrm>
            <a:prstGeom prst="rect">
              <a:avLst/>
            </a:prstGeom>
          </p:spPr>
        </p:pic>
        <p:sp>
          <p:nvSpPr>
            <p:cNvPr id="57" name="CaixaDeTexto 56"/>
            <p:cNvSpPr txBox="1"/>
            <p:nvPr/>
          </p:nvSpPr>
          <p:spPr>
            <a:xfrm>
              <a:off x="3710762" y="2596029"/>
              <a:ext cx="1493537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t-BR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Atividades</a:t>
              </a:r>
            </a:p>
          </p:txBody>
        </p:sp>
      </p:grpSp>
      <p:pic>
        <p:nvPicPr>
          <p:cNvPr id="28" name="Imagem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98" y="2415193"/>
            <a:ext cx="2178000" cy="2153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294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5365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o 4"/>
          <p:cNvGrpSpPr/>
          <p:nvPr/>
        </p:nvGrpSpPr>
        <p:grpSpPr>
          <a:xfrm>
            <a:off x="1402788" y="1632315"/>
            <a:ext cx="3895751" cy="4407433"/>
            <a:chOff x="1402788" y="1632315"/>
            <a:chExt cx="3895751" cy="4407433"/>
          </a:xfrm>
        </p:grpSpPr>
        <p:pic>
          <p:nvPicPr>
            <p:cNvPr id="19" name="Imagem 1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02788" y="2470307"/>
              <a:ext cx="3579517" cy="3569441"/>
            </a:xfrm>
            <a:prstGeom prst="rect">
              <a:avLst/>
            </a:prstGeom>
          </p:spPr>
        </p:pic>
        <p:pic>
          <p:nvPicPr>
            <p:cNvPr id="17" name="Imagem 1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4713" y="1632315"/>
              <a:ext cx="1623826" cy="1617581"/>
            </a:xfrm>
            <a:prstGeom prst="rect">
              <a:avLst/>
            </a:prstGeom>
          </p:spPr>
        </p:pic>
        <p:sp>
          <p:nvSpPr>
            <p:cNvPr id="18" name="CaixaDeTexto 17"/>
            <p:cNvSpPr txBox="1"/>
            <p:nvPr/>
          </p:nvSpPr>
          <p:spPr>
            <a:xfrm>
              <a:off x="2126446" y="3965812"/>
              <a:ext cx="21090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Definir</a:t>
              </a:r>
            </a:p>
          </p:txBody>
        </p:sp>
      </p:grpSp>
      <p:sp>
        <p:nvSpPr>
          <p:cNvPr id="13" name="CaixaDeTexto 12"/>
          <p:cNvSpPr txBox="1"/>
          <p:nvPr/>
        </p:nvSpPr>
        <p:spPr>
          <a:xfrm>
            <a:off x="0" y="369572"/>
            <a:ext cx="12192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EXECUTAR</a:t>
            </a:r>
            <a:r>
              <a:rPr lang="pt-BR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algn="ctr"/>
            <a:r>
              <a:rPr lang="pt-BR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 ATIVIDADES</a:t>
            </a:r>
          </a:p>
        </p:txBody>
      </p:sp>
      <p:grpSp>
        <p:nvGrpSpPr>
          <p:cNvPr id="6" name="Grupo 5"/>
          <p:cNvGrpSpPr/>
          <p:nvPr/>
        </p:nvGrpSpPr>
        <p:grpSpPr>
          <a:xfrm>
            <a:off x="4353378" y="1632313"/>
            <a:ext cx="3579517" cy="4407431"/>
            <a:chOff x="4353378" y="1632313"/>
            <a:chExt cx="3579517" cy="4407431"/>
          </a:xfrm>
        </p:grpSpPr>
        <p:pic>
          <p:nvPicPr>
            <p:cNvPr id="15" name="Imagem 1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25938" y="1632313"/>
              <a:ext cx="1623827" cy="1617582"/>
            </a:xfrm>
            <a:prstGeom prst="rect">
              <a:avLst/>
            </a:prstGeom>
          </p:spPr>
        </p:pic>
        <p:pic>
          <p:nvPicPr>
            <p:cNvPr id="22" name="Imagem 2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53378" y="2470304"/>
              <a:ext cx="3579517" cy="3569440"/>
            </a:xfrm>
            <a:prstGeom prst="rect">
              <a:avLst/>
            </a:prstGeom>
          </p:spPr>
        </p:pic>
        <p:sp>
          <p:nvSpPr>
            <p:cNvPr id="20" name="CaixaDeTexto 19"/>
            <p:cNvSpPr txBox="1"/>
            <p:nvPr/>
          </p:nvSpPr>
          <p:spPr>
            <a:xfrm>
              <a:off x="5077036" y="3965812"/>
              <a:ext cx="21090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Informar</a:t>
              </a:r>
            </a:p>
          </p:txBody>
        </p:sp>
      </p:grpSp>
      <p:grpSp>
        <p:nvGrpSpPr>
          <p:cNvPr id="7" name="Grupo 6"/>
          <p:cNvGrpSpPr/>
          <p:nvPr/>
        </p:nvGrpSpPr>
        <p:grpSpPr>
          <a:xfrm>
            <a:off x="6977162" y="1632316"/>
            <a:ext cx="3906322" cy="4407431"/>
            <a:chOff x="6977162" y="1632316"/>
            <a:chExt cx="3906322" cy="4407431"/>
          </a:xfrm>
        </p:grpSpPr>
        <p:pic>
          <p:nvPicPr>
            <p:cNvPr id="16" name="Imagem 1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77162" y="1632316"/>
              <a:ext cx="1623827" cy="1617581"/>
            </a:xfrm>
            <a:prstGeom prst="rect">
              <a:avLst/>
            </a:prstGeom>
          </p:spPr>
        </p:pic>
        <p:pic>
          <p:nvPicPr>
            <p:cNvPr id="23" name="Imagem 2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03968" y="2470307"/>
              <a:ext cx="3579516" cy="3569440"/>
            </a:xfrm>
            <a:prstGeom prst="rect">
              <a:avLst/>
            </a:prstGeom>
          </p:spPr>
        </p:pic>
        <p:sp>
          <p:nvSpPr>
            <p:cNvPr id="24" name="CaixaDeTexto 23"/>
            <p:cNvSpPr txBox="1"/>
            <p:nvPr/>
          </p:nvSpPr>
          <p:spPr>
            <a:xfrm>
              <a:off x="8039200" y="3965812"/>
              <a:ext cx="21090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Monitorar</a:t>
              </a:r>
            </a:p>
          </p:txBody>
        </p:sp>
      </p:grpSp>
      <p:grpSp>
        <p:nvGrpSpPr>
          <p:cNvPr id="2" name="Agrupar 1"/>
          <p:cNvGrpSpPr/>
          <p:nvPr/>
        </p:nvGrpSpPr>
        <p:grpSpPr>
          <a:xfrm>
            <a:off x="1294620" y="5461964"/>
            <a:ext cx="3772704" cy="1264847"/>
            <a:chOff x="1294620" y="5670510"/>
            <a:chExt cx="3772704" cy="1264847"/>
          </a:xfrm>
        </p:grpSpPr>
        <p:cxnSp>
          <p:nvCxnSpPr>
            <p:cNvPr id="26" name="Conector reto 25"/>
            <p:cNvCxnSpPr/>
            <p:nvPr/>
          </p:nvCxnSpPr>
          <p:spPr>
            <a:xfrm>
              <a:off x="1416972" y="5933880"/>
              <a:ext cx="3528000" cy="0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ector reto 26"/>
            <p:cNvCxnSpPr/>
            <p:nvPr/>
          </p:nvCxnSpPr>
          <p:spPr>
            <a:xfrm>
              <a:off x="3180972" y="5670510"/>
              <a:ext cx="0" cy="252000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CaixaDeTexto 27"/>
            <p:cNvSpPr txBox="1"/>
            <p:nvPr/>
          </p:nvSpPr>
          <p:spPr>
            <a:xfrm>
              <a:off x="1294620" y="5986298"/>
              <a:ext cx="3772704" cy="94905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lnSpc>
                  <a:spcPts val="3000"/>
                </a:lnSpc>
              </a:pPr>
              <a:r>
                <a:rPr lang="pt-BR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Recursos, prazos</a:t>
              </a:r>
            </a:p>
            <a:p>
              <a:pPr algn="ctr">
                <a:lnSpc>
                  <a:spcPts val="2800"/>
                </a:lnSpc>
              </a:pPr>
              <a:r>
                <a:rPr lang="pt-BR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responsabilidades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30262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agem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0829" y="163084"/>
            <a:ext cx="2124000" cy="3369103"/>
          </a:xfrm>
          <a:prstGeom prst="rect">
            <a:avLst/>
          </a:prstGeom>
        </p:spPr>
      </p:pic>
      <p:pic>
        <p:nvPicPr>
          <p:cNvPr id="27" name="Imagem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3398" y="2335218"/>
            <a:ext cx="3384000" cy="2134054"/>
          </a:xfrm>
          <a:prstGeom prst="rect">
            <a:avLst/>
          </a:prstGeom>
        </p:spPr>
      </p:pic>
      <p:pic>
        <p:nvPicPr>
          <p:cNvPr id="28" name="Imagem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8260" y="2357258"/>
            <a:ext cx="3384000" cy="2134054"/>
          </a:xfrm>
          <a:prstGeom prst="rect">
            <a:avLst/>
          </a:prstGeom>
        </p:spPr>
      </p:pic>
      <p:pic>
        <p:nvPicPr>
          <p:cNvPr id="29" name="Imagem 2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1462" y="3315497"/>
            <a:ext cx="2124000" cy="3359450"/>
          </a:xfrm>
          <a:prstGeom prst="rect">
            <a:avLst/>
          </a:prstGeom>
        </p:spPr>
      </p:pic>
      <p:pic>
        <p:nvPicPr>
          <p:cNvPr id="30" name="Imagem 2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6382" y="1510885"/>
            <a:ext cx="3832893" cy="382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333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79290"/>
          <a:stretch/>
        </p:blipFill>
        <p:spPr>
          <a:xfrm>
            <a:off x="0" y="0"/>
            <a:ext cx="12191999" cy="142023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7" name="CaixaDeTexto 6"/>
          <p:cNvSpPr txBox="1"/>
          <p:nvPr/>
        </p:nvSpPr>
        <p:spPr>
          <a:xfrm>
            <a:off x="0" y="369572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AÇÕES </a:t>
            </a:r>
            <a:r>
              <a:rPr lang="pt-BR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MISSIONÁRIAS</a:t>
            </a:r>
          </a:p>
        </p:txBody>
      </p:sp>
      <p:sp>
        <p:nvSpPr>
          <p:cNvPr id="8" name="Espaço Reservado para Conteúdo 2"/>
          <p:cNvSpPr txBox="1">
            <a:spLocks/>
          </p:cNvSpPr>
          <p:nvPr/>
        </p:nvSpPr>
        <p:spPr>
          <a:xfrm>
            <a:off x="1089499" y="2459731"/>
            <a:ext cx="7431933" cy="33671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1.</a:t>
            </a:r>
          </a:p>
          <a:p>
            <a:pPr marL="0" indent="0">
              <a:buNone/>
            </a:pPr>
            <a:r>
              <a:rPr lang="pt-BR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2.</a:t>
            </a:r>
          </a:p>
          <a:p>
            <a:pPr marL="0" indent="0">
              <a:buNone/>
            </a:pPr>
            <a:r>
              <a:rPr lang="pt-BR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3.</a:t>
            </a:r>
          </a:p>
          <a:p>
            <a:pPr marL="0" indent="0">
              <a:buNone/>
            </a:pPr>
            <a:r>
              <a:rPr lang="pt-BR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4.</a:t>
            </a:r>
          </a:p>
          <a:p>
            <a:pPr marL="0" indent="0">
              <a:buNone/>
            </a:pPr>
            <a:r>
              <a:rPr lang="pt-BR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5.</a:t>
            </a:r>
          </a:p>
          <a:p>
            <a:pPr marL="0" indent="0">
              <a:buNone/>
            </a:pPr>
            <a:r>
              <a:rPr lang="pt-BR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6.</a:t>
            </a:r>
          </a:p>
        </p:txBody>
      </p:sp>
    </p:spTree>
    <p:extLst>
      <p:ext uri="{BB962C8B-B14F-4D97-AF65-F5344CB8AC3E}">
        <p14:creationId xmlns:p14="http://schemas.microsoft.com/office/powerpoint/2010/main" val="853938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38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" y="0"/>
            <a:ext cx="12191106" cy="6858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015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2"/>
          <p:cNvSpPr txBox="1">
            <a:spLocks/>
          </p:cNvSpPr>
          <p:nvPr/>
        </p:nvSpPr>
        <p:spPr>
          <a:xfrm>
            <a:off x="0" y="2869236"/>
            <a:ext cx="12192000" cy="15870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pt-BR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Definir formas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pt-BR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 monitoramento </a:t>
            </a:r>
          </a:p>
        </p:txBody>
      </p:sp>
    </p:spTree>
    <p:extLst>
      <p:ext uri="{BB962C8B-B14F-4D97-AF65-F5344CB8AC3E}">
        <p14:creationId xmlns:p14="http://schemas.microsoft.com/office/powerpoint/2010/main" val="978175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 txBox="1">
            <a:spLocks/>
          </p:cNvSpPr>
          <p:nvPr/>
        </p:nvSpPr>
        <p:spPr>
          <a:xfrm>
            <a:off x="0" y="2869236"/>
            <a:ext cx="12192000" cy="15870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pt-BR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Avaliação de Campos de 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pt-BR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Atividade Ministerial</a:t>
            </a:r>
          </a:p>
        </p:txBody>
      </p:sp>
    </p:spTree>
    <p:extLst>
      <p:ext uri="{BB962C8B-B14F-4D97-AF65-F5344CB8AC3E}">
        <p14:creationId xmlns:p14="http://schemas.microsoft.com/office/powerpoint/2010/main" val="4157402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2"/>
          <p:cNvSpPr txBox="1">
            <a:spLocks/>
          </p:cNvSpPr>
          <p:nvPr/>
        </p:nvSpPr>
        <p:spPr>
          <a:xfrm>
            <a:off x="0" y="3274350"/>
            <a:ext cx="12192000" cy="7767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pt-BR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Como vamos informar?</a:t>
            </a:r>
          </a:p>
        </p:txBody>
      </p:sp>
    </p:spTree>
    <p:extLst>
      <p:ext uri="{BB962C8B-B14F-4D97-AF65-F5344CB8AC3E}">
        <p14:creationId xmlns:p14="http://schemas.microsoft.com/office/powerpoint/2010/main" val="211770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2"/>
          <p:cNvSpPr txBox="1">
            <a:spLocks/>
          </p:cNvSpPr>
          <p:nvPr/>
        </p:nvSpPr>
        <p:spPr>
          <a:xfrm>
            <a:off x="0" y="3274350"/>
            <a:ext cx="12192000" cy="7767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pt-BR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Vamos celebrar!</a:t>
            </a:r>
          </a:p>
        </p:txBody>
      </p:sp>
    </p:spTree>
    <p:extLst>
      <p:ext uri="{BB962C8B-B14F-4D97-AF65-F5344CB8AC3E}">
        <p14:creationId xmlns:p14="http://schemas.microsoft.com/office/powerpoint/2010/main" val="2384084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textoCEB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ema do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xtoCEB" id="{5BA53ED2-696D-4CF7-A7DB-AEB60CBAE3C6}" vid="{8B1491C8-3920-4432-ABB6-866E98B85F22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10993</TotalTime>
  <Words>133</Words>
  <Application>Microsoft Office PowerPoint</Application>
  <PresentationFormat>Widescreen</PresentationFormat>
  <Paragraphs>60</Paragraphs>
  <Slides>15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Tahoma</vt:lpstr>
      <vt:lpstr>textoCEB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Emilio Voigt</dc:creator>
  <cp:lastModifiedBy>Meu Computador</cp:lastModifiedBy>
  <cp:revision>658</cp:revision>
  <cp:lastPrinted>2016-07-12T14:06:13Z</cp:lastPrinted>
  <dcterms:created xsi:type="dcterms:W3CDTF">2015-03-17T17:46:47Z</dcterms:created>
  <dcterms:modified xsi:type="dcterms:W3CDTF">2016-10-12T19:36:02Z</dcterms:modified>
</cp:coreProperties>
</file>